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047C15C-CA6E-4C6F-91B8-709AEB1109D3}" type="datetimeFigureOut">
              <a:rPr lang="en-US" smtClean="0"/>
              <a:pPr/>
              <a:t>10/20/2009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B892913-908D-4550-95FB-D444F40BC1F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monadarlingblog.files.wordpress.com/2009/07/identity-theft-1.jpg&amp;imgrefurl=http://monadarlingblog.wordpress.com/2009/07/17/identity-theft-be-cautious/&amp;usg=__jL3MJNhy2lPC-75Vo_LTJnmyuRY=&amp;h=310&amp;w=413&amp;sz=47&amp;hl=en&amp;start=2&amp;tbnid=G2RUI5uAmkVPgM:&amp;tbnh=94&amp;tbnw=125&amp;prev=/images?q=identity+theft&amp;gbv=2&amp;hl=e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google.com/imgres?imgurl=http://www.kernsheriff.com/Investigations/Detective/BurglaryTheft/IDTheft/PublishingImages/identity-theftse.jpg&amp;imgrefurl=http://www.kernsheriff.com/Investigations/Detective/BurglaryTheft/IDTheft/Pages/default.aspx&amp;usg=__DKtAxR94Qnju0VY-6OiSR0DQj6w=&amp;h=480&amp;w=640&amp;sz=115&amp;hl=en&amp;start=9&amp;um=1&amp;tbnid=ukBMPKCctR7i_M:&amp;tbnh=103&amp;tbnw=137&amp;prev=/images%3Fq%3Didentity%2Btheft%26hl%3Den%26sa%3DN%26um%3D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iki.answers.com/Q/Why_do_people_steal_identities" TargetMode="External"/><Relationship Id="rId3" Type="http://schemas.openxmlformats.org/officeDocument/2006/relationships/hyperlink" Target="http://www.ftc.gov/bcp/edu/microsites/idtheft/consumers/about-identity-theft.html" TargetMode="External"/><Relationship Id="rId7" Type="http://schemas.openxmlformats.org/officeDocument/2006/relationships/hyperlink" Target="http://www.recordnet.com/apps/pbcs.dll/article?AID=/20061126/A_BIZ/611260302#STS=g10qfa01.t4k" TargetMode="External"/><Relationship Id="rId2" Type="http://schemas.openxmlformats.org/officeDocument/2006/relationships/hyperlink" Target="http://www.ftc.gov/bcp/edu/microsites/idtheft/consumers/about-identity-theft.html#Whatcanyoudotohelpfightidentitythef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felock.com/default.aspx?promocode=good&amp;gclid=CKvFgKzmy50CFdVL5Qod-DTKrQ" TargetMode="External"/><Relationship Id="rId5" Type="http://schemas.openxmlformats.org/officeDocument/2006/relationships/hyperlink" Target="http://www.protectmyid.com/default.aspx?PageTypeID=HomePage1&amp;SiteVersionID=854&amp;SiteID=100302&amp;sc=669732&amp;bcd=99673023575" TargetMode="External"/><Relationship Id="rId4" Type="http://schemas.openxmlformats.org/officeDocument/2006/relationships/hyperlink" Target="http://www.identity-theft-awareness.com/punishment-for-identity-theft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blog.budgetpulse.com/wp-content/uploads/2009/05/steal-cc.jpg&amp;imgrefurl=http://blog.budgetpulse.com/2009/05/26/identity-theft-fatal-attraction-with-a-financial-twist/&amp;usg=___cLvvn0NCFb_jbf3YvoDXtSyHSY=&amp;h=1024&amp;w=1024&amp;sz=46&amp;hl=en&amp;start=3&amp;tbnid=n-zOWgOgv7rsrM:&amp;tbnh=150&amp;tbnw=150&amp;prev=/images?q=identity+theft&amp;gbv=2&amp;hl=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redit.com/article/image/02-17-09-javelin-identity-fraud-study-large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304800"/>
            <a:ext cx="5105400" cy="2868168"/>
          </a:xfrm>
        </p:spPr>
        <p:txBody>
          <a:bodyPr/>
          <a:lstStyle/>
          <a:p>
            <a:pPr algn="ctr"/>
            <a:r>
              <a:rPr lang="en-US" sz="6000" dirty="0" smtClean="0"/>
              <a:t>Identity theft. 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Taylor Budwash. </a:t>
            </a:r>
            <a:endParaRPr lang="en-US" dirty="0"/>
          </a:p>
        </p:txBody>
      </p:sp>
      <p:pic>
        <p:nvPicPr>
          <p:cNvPr id="20482" name="Picture 2" descr="http://t0.gstatic.com/images?q=tbn:G2RUI5uAmkVPgM:http://monadarlingblog.files.wordpress.com/2009/07/identity-theft-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4081" y="4434688"/>
            <a:ext cx="2310519" cy="1737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Protect your identity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use Life Lock. </a:t>
            </a:r>
          </a:p>
          <a:p>
            <a:pPr lvl="1"/>
            <a:r>
              <a:rPr lang="en-US" dirty="0" smtClean="0"/>
              <a:t>It costs only $10 a month. </a:t>
            </a:r>
          </a:p>
          <a:p>
            <a:r>
              <a:rPr lang="en-US" dirty="0" smtClean="0"/>
              <a:t>Also there is something called Protect My ID. </a:t>
            </a:r>
          </a:p>
          <a:p>
            <a:pPr lvl="1"/>
            <a:r>
              <a:rPr lang="en-US" dirty="0" smtClean="0"/>
              <a:t>You get a 30 day free trial and if you like it it’s only $9.95 a month. </a:t>
            </a:r>
            <a:endParaRPr lang="en-US" dirty="0"/>
          </a:p>
        </p:txBody>
      </p:sp>
      <p:pic>
        <p:nvPicPr>
          <p:cNvPr id="2050" name="Picture 2" descr="http://t0.gstatic.com/images?q=tbn:ukBMPKCctR7i_M:http://www.kernsheriff.com/Investigations/Detective/BurglaryTheft/IDTheft/PublishingImages/identity-thefts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66966" y="4267200"/>
            <a:ext cx="2635185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Who steals your identity?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Travel agents</a:t>
            </a:r>
          </a:p>
          <a:p>
            <a:r>
              <a:rPr lang="en-US" dirty="0" smtClean="0"/>
              <a:t>H</a:t>
            </a:r>
            <a:r>
              <a:rPr lang="en-US" dirty="0" smtClean="0"/>
              <a:t>otel employees</a:t>
            </a:r>
          </a:p>
          <a:p>
            <a:r>
              <a:rPr lang="en-US" dirty="0" smtClean="0"/>
              <a:t>Bank employees</a:t>
            </a:r>
          </a:p>
          <a:p>
            <a:r>
              <a:rPr lang="en-US" dirty="0" smtClean="0"/>
              <a:t>Airlines</a:t>
            </a:r>
          </a:p>
          <a:p>
            <a:r>
              <a:rPr lang="en-US" dirty="0" smtClean="0"/>
              <a:t>Family </a:t>
            </a:r>
          </a:p>
          <a:p>
            <a:r>
              <a:rPr lang="en-US" dirty="0" smtClean="0"/>
              <a:t>Illegal immigrants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do people steal identities?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Illegal immigrants steal identities to get jobs. </a:t>
            </a:r>
          </a:p>
          <a:p>
            <a:r>
              <a:rPr lang="en-US" dirty="0" smtClean="0"/>
              <a:t>Some people steal identities because they don’t think they have anything so they steal so they can have stuff. </a:t>
            </a:r>
          </a:p>
          <a:p>
            <a:r>
              <a:rPr lang="en-US" dirty="0" smtClean="0"/>
              <a:t>Or even maybe somebody stole their identity so they want to steal somebody else’s.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Citation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u="sng" dirty="0" smtClean="0">
                <a:hlinkClick r:id="rId2"/>
              </a:rPr>
              <a:t>http://www.ftc.gov/bcp/edu/microsites/idtheft/consumers/about-identity-theft.html#Whatcanyoudotohelpfightidentitytheft</a:t>
            </a:r>
            <a:endParaRPr lang="en-US" sz="1600" dirty="0" smtClean="0"/>
          </a:p>
          <a:p>
            <a:r>
              <a:rPr lang="en-US" sz="1600" u="sng" dirty="0" smtClean="0">
                <a:hlinkClick r:id="rId3"/>
              </a:rPr>
              <a:t>http://www.ftc.gov/bcp/edu/microsites/idtheft/consumers/about-identity-theft.html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fighting back identity theft</a:t>
            </a:r>
          </a:p>
          <a:p>
            <a:r>
              <a:rPr lang="en-US" sz="1600" dirty="0" smtClean="0"/>
              <a:t>author-federal trade commission </a:t>
            </a:r>
            <a:endParaRPr lang="en-US" sz="1600" dirty="0" smtClean="0"/>
          </a:p>
          <a:p>
            <a:r>
              <a:rPr lang="en-US" sz="1600" dirty="0" smtClean="0">
                <a:hlinkClick r:id="rId4"/>
              </a:rPr>
              <a:t>http://</a:t>
            </a:r>
            <a:r>
              <a:rPr lang="en-US" sz="1600" dirty="0" smtClean="0">
                <a:hlinkClick r:id="rId4"/>
              </a:rPr>
              <a:t>www.identity-theft-awareness.com/punishment-for-identity-theft.html</a:t>
            </a:r>
            <a:r>
              <a:rPr lang="en-US" sz="1600" dirty="0" smtClean="0"/>
              <a:t> </a:t>
            </a:r>
          </a:p>
          <a:p>
            <a:r>
              <a:rPr lang="en-US" sz="1600" dirty="0" smtClean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www.protectmyid.com/default.aspx?PageTypeID=HomePage1&amp;SiteVersionID=854&amp;SiteID=100302&amp;sc=669732&amp;bcd=99673023575</a:t>
            </a:r>
            <a:r>
              <a:rPr lang="en-US" sz="1600" dirty="0" smtClean="0"/>
              <a:t> </a:t>
            </a:r>
          </a:p>
          <a:p>
            <a:r>
              <a:rPr lang="en-US" sz="1600" dirty="0" smtClean="0">
                <a:hlinkClick r:id="rId6"/>
              </a:rPr>
              <a:t>http://</a:t>
            </a:r>
            <a:r>
              <a:rPr lang="en-US" sz="1600" dirty="0" smtClean="0">
                <a:hlinkClick r:id="rId6"/>
              </a:rPr>
              <a:t>www.lifelock.com/default.aspx?promocode=good&amp;gclid=CKvFgKzmy50CFdVL5Qod-DTKrQ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r>
              <a:rPr lang="en-US" sz="1600" dirty="0" smtClean="0">
                <a:hlinkClick r:id="rId7"/>
              </a:rPr>
              <a:t>http://www.recordnet.com/apps/pbcs.dll/article?AID=/</a:t>
            </a:r>
            <a:r>
              <a:rPr lang="en-US" sz="1600" dirty="0" smtClean="0">
                <a:hlinkClick r:id="rId7"/>
              </a:rPr>
              <a:t>20061126/A_BIZ/611260302#STS=g10qfa01.t4k</a:t>
            </a:r>
            <a:endParaRPr lang="en-US" sz="1600" dirty="0" smtClean="0"/>
          </a:p>
          <a:p>
            <a:r>
              <a:rPr lang="en-US" sz="1600" dirty="0" smtClean="0"/>
              <a:t> </a:t>
            </a:r>
            <a:r>
              <a:rPr lang="en-US" sz="1600" dirty="0" smtClean="0">
                <a:hlinkClick r:id="rId8"/>
              </a:rPr>
              <a:t>http://</a:t>
            </a:r>
            <a:r>
              <a:rPr lang="en-US" sz="1600" dirty="0" smtClean="0">
                <a:hlinkClick r:id="rId8"/>
              </a:rPr>
              <a:t>wiki.answers.com/Q/Why_do_people_steal_identities</a:t>
            </a:r>
            <a:r>
              <a:rPr lang="en-US" sz="1600" dirty="0" smtClean="0"/>
              <a:t> </a:t>
            </a:r>
          </a:p>
          <a:p>
            <a:pPr>
              <a:buNone/>
            </a:pP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Font typeface="Courier New" pitchFamily="49" charset="0"/>
              <a:buChar char="o"/>
            </a:pPr>
            <a:r>
              <a:rPr lang="en-US" sz="3600" dirty="0" smtClean="0"/>
              <a:t>Identity Theft is the unorganized gain and use of a true person’s identity and personal information for unlawful purpose. </a:t>
            </a:r>
            <a:endParaRPr lang="en-US" sz="3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identity theft?</a:t>
            </a:r>
            <a:endParaRPr lang="en-US" dirty="0"/>
          </a:p>
        </p:txBody>
      </p:sp>
      <p:pic>
        <p:nvPicPr>
          <p:cNvPr id="7170" name="Picture 2" descr="http://t2.gstatic.com/images?q=tbn:n-zOWgOgv7rsrM:http://blog.budgetpulse.com/wp-content/uploads/2009/05/steal-cc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1910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Some identity theft facts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Fastest growing crime</a:t>
            </a:r>
          </a:p>
          <a:p>
            <a:r>
              <a:rPr lang="en-US" dirty="0" smtClean="0"/>
              <a:t>44.0 million victims in 4 years</a:t>
            </a:r>
          </a:p>
          <a:p>
            <a:r>
              <a:rPr lang="en-US" dirty="0" smtClean="0"/>
              <a:t>11.7 million victims in 2005</a:t>
            </a:r>
          </a:p>
          <a:p>
            <a:r>
              <a:rPr lang="en-US" dirty="0" smtClean="0"/>
              <a:t>9.9 million victims in 2008</a:t>
            </a:r>
          </a:p>
          <a:p>
            <a:r>
              <a:rPr lang="en-US" dirty="0" smtClean="0"/>
              <a:t>The victims will spend about 28 hours cleaning up credit and personal records.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people need from you to steal your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</a:t>
            </a:r>
          </a:p>
          <a:p>
            <a:r>
              <a:rPr lang="en-US" dirty="0" smtClean="0"/>
              <a:t>Address </a:t>
            </a:r>
          </a:p>
          <a:p>
            <a:r>
              <a:rPr lang="en-US" dirty="0" smtClean="0"/>
              <a:t>Date of birth </a:t>
            </a:r>
          </a:p>
          <a:p>
            <a:r>
              <a:rPr lang="en-US" dirty="0" smtClean="0"/>
              <a:t>Social Security Number</a:t>
            </a:r>
          </a:p>
          <a:p>
            <a:r>
              <a:rPr lang="en-US" dirty="0" smtClean="0"/>
              <a:t>Credit Card or Bank Number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thieves do with your stolen identity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may open new credit card accounts</a:t>
            </a:r>
          </a:p>
          <a:p>
            <a:r>
              <a:rPr lang="en-US" dirty="0" smtClean="0"/>
              <a:t>May change your billing address so your bill runs up</a:t>
            </a:r>
          </a:p>
          <a:p>
            <a:r>
              <a:rPr lang="en-US" dirty="0" smtClean="0"/>
              <a:t>They use your name for whatever they want to buy and make your bills run up.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to do if your identity is stolen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a police report</a:t>
            </a:r>
          </a:p>
          <a:p>
            <a:r>
              <a:rPr lang="en-US" dirty="0" smtClean="0"/>
              <a:t>Checking credit reports</a:t>
            </a:r>
          </a:p>
          <a:p>
            <a:r>
              <a:rPr lang="en-US" dirty="0" smtClean="0"/>
              <a:t>Notifying creditors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Who are identity theft victims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Rich</a:t>
            </a:r>
          </a:p>
          <a:p>
            <a:r>
              <a:rPr lang="en-US" dirty="0" smtClean="0"/>
              <a:t>Poor</a:t>
            </a:r>
          </a:p>
          <a:p>
            <a:r>
              <a:rPr lang="en-US" dirty="0" smtClean="0"/>
              <a:t>People with bad credit</a:t>
            </a:r>
          </a:p>
          <a:p>
            <a:r>
              <a:rPr lang="en-US" dirty="0" smtClean="0"/>
              <a:t>Toddlers</a:t>
            </a:r>
          </a:p>
          <a:p>
            <a:r>
              <a:rPr lang="en-US" dirty="0" smtClean="0"/>
              <a:t>Deceased people</a:t>
            </a:r>
          </a:p>
          <a:p>
            <a:r>
              <a:rPr lang="en-US" dirty="0" smtClean="0"/>
              <a:t>celebrities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identity fraud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Identity Fraud is using the personal information, the stolen identity is created and can be supported by counter fit documents. </a:t>
            </a:r>
            <a:endParaRPr lang="en-US" dirty="0"/>
          </a:p>
        </p:txBody>
      </p:sp>
      <p:pic>
        <p:nvPicPr>
          <p:cNvPr id="1028" name="Picture 4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352800"/>
            <a:ext cx="28956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Punishment for identity theft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Identity theft is charged for an aggravated crime and provides sentencing guidelines. </a:t>
            </a:r>
          </a:p>
          <a:p>
            <a:r>
              <a:rPr lang="en-US" dirty="0" smtClean="0"/>
              <a:t>The punishment increases by two years if you get charged for aggravated crime.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367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Identity theft. </vt:lpstr>
      <vt:lpstr>What is identity theft?</vt:lpstr>
      <vt:lpstr>Some identity theft facts</vt:lpstr>
      <vt:lpstr>What people need from you to steal your identity</vt:lpstr>
      <vt:lpstr>What thieves do with your stolen identity </vt:lpstr>
      <vt:lpstr>What to do if your identity is stolen</vt:lpstr>
      <vt:lpstr>Who are identity theft victims</vt:lpstr>
      <vt:lpstr>What is identity fraud</vt:lpstr>
      <vt:lpstr>Punishment for identity theft</vt:lpstr>
      <vt:lpstr>How to Protect your identity </vt:lpstr>
      <vt:lpstr>Who steals your identity? </vt:lpstr>
      <vt:lpstr>Why do people steal identities?</vt:lpstr>
      <vt:lpstr>Citation Page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theft. </dc:title>
  <dc:creator>North Schuylkill</dc:creator>
  <cp:lastModifiedBy>North Schuylkill</cp:lastModifiedBy>
  <cp:revision>10</cp:revision>
  <dcterms:created xsi:type="dcterms:W3CDTF">2009-10-16T13:51:46Z</dcterms:created>
  <dcterms:modified xsi:type="dcterms:W3CDTF">2009-10-20T14:18:24Z</dcterms:modified>
</cp:coreProperties>
</file>