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B6DD"/>
    <a:srgbClr val="7990C9"/>
    <a:srgbClr val="91A4D3"/>
    <a:srgbClr val="A2B2DA"/>
    <a:srgbClr val="768DC8"/>
    <a:srgbClr val="637EC1"/>
    <a:srgbClr val="8CEF7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709" autoAdjust="0"/>
  </p:normalViewPr>
  <p:slideViewPr>
    <p:cSldViewPr>
      <p:cViewPr varScale="1">
        <p:scale>
          <a:sx n="65" d="100"/>
          <a:sy n="65" d="100"/>
        </p:scale>
        <p:origin x="-108"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4920FAA-EEAD-419F-B616-A875116649E8}" type="datetimeFigureOut">
              <a:rPr lang="en-US" smtClean="0"/>
              <a:pPr/>
              <a:t>1/12/2009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304559E-4FAB-4B1E-B746-E494813E138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920FAA-EEAD-419F-B616-A875116649E8}" type="datetimeFigureOut">
              <a:rPr lang="en-US" smtClean="0"/>
              <a:pPr/>
              <a:t>1/12/2009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304559E-4FAB-4B1E-B746-E494813E13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920FAA-EEAD-419F-B616-A875116649E8}" type="datetimeFigureOut">
              <a:rPr lang="en-US" smtClean="0"/>
              <a:pPr/>
              <a:t>1/12/2009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304559E-4FAB-4B1E-B746-E494813E13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4920FAA-EEAD-419F-B616-A875116649E8}" type="datetimeFigureOut">
              <a:rPr lang="en-US" smtClean="0"/>
              <a:pPr/>
              <a:t>1/12/2009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304559E-4FAB-4B1E-B746-E494813E138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4920FAA-EEAD-419F-B616-A875116649E8}" type="datetimeFigureOut">
              <a:rPr lang="en-US" smtClean="0"/>
              <a:pPr/>
              <a:t>1/12/2009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304559E-4FAB-4B1E-B746-E494813E138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4920FAA-EEAD-419F-B616-A875116649E8}" type="datetimeFigureOut">
              <a:rPr lang="en-US" smtClean="0"/>
              <a:pPr/>
              <a:t>1/12/2009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304559E-4FAB-4B1E-B746-E494813E138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4920FAA-EEAD-419F-B616-A875116649E8}" type="datetimeFigureOut">
              <a:rPr lang="en-US" smtClean="0"/>
              <a:pPr/>
              <a:t>1/12/2009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304559E-4FAB-4B1E-B746-E494813E138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4920FAA-EEAD-419F-B616-A875116649E8}" type="datetimeFigureOut">
              <a:rPr lang="en-US" smtClean="0"/>
              <a:pPr/>
              <a:t>1/12/2009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304559E-4FAB-4B1E-B746-E494813E138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4920FAA-EEAD-419F-B616-A875116649E8}" type="datetimeFigureOut">
              <a:rPr lang="en-US" smtClean="0"/>
              <a:pPr/>
              <a:t>1/12/2009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304559E-4FAB-4B1E-B746-E494813E13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4920FAA-EEAD-419F-B616-A875116649E8}" type="datetimeFigureOut">
              <a:rPr lang="en-US" smtClean="0"/>
              <a:pPr/>
              <a:t>1/12/2009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304559E-4FAB-4B1E-B746-E494813E138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4920FAA-EEAD-419F-B616-A875116649E8}" type="datetimeFigureOut">
              <a:rPr lang="en-US" smtClean="0"/>
              <a:pPr/>
              <a:t>1/12/2009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304559E-4FAB-4B1E-B746-E494813E138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4920FAA-EEAD-419F-B616-A875116649E8}" type="datetimeFigureOut">
              <a:rPr lang="en-US" smtClean="0"/>
              <a:pPr/>
              <a:t>1/12/2009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04559E-4FAB-4B1E-B746-E494813E138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p:txBody>
          <a:bodyPr>
            <a:normAutofit/>
          </a:bodyPr>
          <a:lstStyle/>
          <a:p>
            <a:r>
              <a:rPr lang="en-US" sz="2800" dirty="0" smtClean="0">
                <a:latin typeface="+mj-lt"/>
              </a:rPr>
              <a:t>By: Taylor </a:t>
            </a:r>
            <a:r>
              <a:rPr lang="en-US" sz="2800" dirty="0" err="1" smtClean="0">
                <a:latin typeface="+mj-lt"/>
              </a:rPr>
              <a:t>Budwash</a:t>
            </a:r>
            <a:r>
              <a:rPr lang="en-US" sz="2800" dirty="0" smtClean="0">
                <a:latin typeface="+mj-lt"/>
              </a:rPr>
              <a:t>. </a:t>
            </a:r>
            <a:endParaRPr lang="en-US" sz="2800" dirty="0">
              <a:latin typeface="+mj-lt"/>
            </a:endParaRPr>
          </a:p>
        </p:txBody>
      </p:sp>
      <p:pic>
        <p:nvPicPr>
          <p:cNvPr id="6" name="Picture Placeholder 5" descr="texas.jpg"/>
          <p:cNvPicPr>
            <a:picLocks noGrp="1" noChangeAspect="1"/>
          </p:cNvPicPr>
          <p:nvPr>
            <p:ph type="pic" idx="1"/>
          </p:nvPr>
        </p:nvPicPr>
        <p:blipFill>
          <a:blip r:embed="rId3"/>
          <a:srcRect t="11250" b="11250"/>
          <a:stretch>
            <a:fillRect/>
          </a:stretch>
        </p:blipFill>
        <p:spPr>
          <a:xfrm>
            <a:off x="2895600" y="1600200"/>
            <a:ext cx="3429000" cy="3048000"/>
          </a:xfrm>
        </p:spPr>
      </p:pic>
      <p:sp>
        <p:nvSpPr>
          <p:cNvPr id="2" name="Title 1"/>
          <p:cNvSpPr>
            <a:spLocks noGrp="1"/>
          </p:cNvSpPr>
          <p:nvPr>
            <p:ph type="title"/>
          </p:nvPr>
        </p:nvSpPr>
        <p:spPr>
          <a:xfrm>
            <a:off x="1828800" y="381000"/>
            <a:ext cx="5446712" cy="533400"/>
          </a:xfrm>
        </p:spPr>
        <p:txBody>
          <a:bodyPr>
            <a:no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Texas!</a:t>
            </a:r>
            <a:r>
              <a:rPr 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r>
            <a:br>
              <a:rPr lang="en-US" sz="4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br>
            <a:endParaRPr lang="en-US" sz="4800" dirty="0"/>
          </a:p>
        </p:txBody>
      </p:sp>
      <p:sp>
        <p:nvSpPr>
          <p:cNvPr id="11" name="5-Point Star 10"/>
          <p:cNvSpPr/>
          <p:nvPr/>
        </p:nvSpPr>
        <p:spPr>
          <a:xfrm rot="1699418">
            <a:off x="7782184" y="162183"/>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rot="19447624">
            <a:off x="333592" y="181191"/>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Heart 13"/>
          <p:cNvSpPr/>
          <p:nvPr/>
        </p:nvSpPr>
        <p:spPr>
          <a:xfrm>
            <a:off x="8153400" y="6096000"/>
            <a:ext cx="762000" cy="533400"/>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0">
    <p:dissolve/>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71600" y="152400"/>
            <a:ext cx="7772400" cy="1828800"/>
          </a:xfrm>
        </p:spPr>
        <p:txBody>
          <a:bodyPr>
            <a:normAutofit/>
          </a:bodyPr>
          <a:lstStyle/>
          <a:p>
            <a:r>
              <a:rPr lang="en-US" sz="8800" dirty="0" smtClean="0">
                <a:solidFill>
                  <a:schemeClr val="accent5"/>
                </a:solidFill>
              </a:rPr>
              <a:t>History</a:t>
            </a:r>
            <a:endParaRPr lang="en-US" sz="8800" dirty="0">
              <a:solidFill>
                <a:schemeClr val="accent5"/>
              </a:solidFill>
            </a:endParaRPr>
          </a:p>
        </p:txBody>
      </p:sp>
      <p:sp>
        <p:nvSpPr>
          <p:cNvPr id="6" name="Text Placeholder 5"/>
          <p:cNvSpPr>
            <a:spLocks noGrp="1"/>
          </p:cNvSpPr>
          <p:nvPr>
            <p:ph type="body" idx="1"/>
          </p:nvPr>
        </p:nvSpPr>
        <p:spPr>
          <a:xfrm>
            <a:off x="3922713" y="2931712"/>
            <a:ext cx="4572000" cy="2249888"/>
          </a:xfrm>
        </p:spPr>
        <p:txBody>
          <a:bodyPr>
            <a:normAutofit/>
          </a:bodyPr>
          <a:lstStyle/>
          <a:p>
            <a:r>
              <a:rPr lang="en-US" dirty="0" smtClean="0">
                <a:solidFill>
                  <a:srgbClr val="A7B6DD"/>
                </a:solidFill>
              </a:rPr>
              <a:t>Some historical significance of Texas is the Mexican War of Independence,  Alonso Alvarez de Pineda was an explorer, Texas became part of the new country, Mexico. </a:t>
            </a:r>
            <a:endParaRPr lang="en-US" dirty="0">
              <a:solidFill>
                <a:srgbClr val="A7B6DD"/>
              </a:solidFill>
            </a:endParaRPr>
          </a:p>
        </p:txBody>
      </p:sp>
    </p:spTree>
  </p:cSld>
  <p:clrMapOvr>
    <a:masterClrMapping/>
  </p:clrMapOvr>
  <p:transition>
    <p:circle/>
    <p:sndAc>
      <p:stSnd>
        <p:snd r:embed="rId2" name="applause.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4800"/>
            <a:ext cx="7481776" cy="457200"/>
          </a:xfrm>
        </p:spPr>
        <p:txBody>
          <a:bodyPr/>
          <a:lstStyle/>
          <a:p>
            <a:pPr algn="ctr"/>
            <a:r>
              <a:rPr lang="en-US" sz="3600" dirty="0" smtClean="0"/>
              <a:t>Texas’s Flag</a:t>
            </a:r>
            <a:endParaRPr lang="en-US" sz="3600" dirty="0"/>
          </a:p>
        </p:txBody>
      </p:sp>
      <p:sp>
        <p:nvSpPr>
          <p:cNvPr id="3" name="Text Placeholder 2"/>
          <p:cNvSpPr>
            <a:spLocks noGrp="1"/>
          </p:cNvSpPr>
          <p:nvPr>
            <p:ph type="body" idx="2"/>
          </p:nvPr>
        </p:nvSpPr>
        <p:spPr>
          <a:xfrm>
            <a:off x="4419600" y="5105400"/>
            <a:ext cx="3974592" cy="1164102"/>
          </a:xfrm>
        </p:spPr>
        <p:txBody>
          <a:bodyPr/>
          <a:lstStyle/>
          <a:p>
            <a:pPr algn="l"/>
            <a:r>
              <a:rPr lang="en-US" dirty="0" smtClean="0">
                <a:latin typeface="+mj-lt"/>
              </a:rPr>
              <a:t>Texas became a state in December 29, 1845. It was the 28</a:t>
            </a:r>
            <a:r>
              <a:rPr lang="en-US" baseline="30000" dirty="0" smtClean="0">
                <a:latin typeface="+mj-lt"/>
              </a:rPr>
              <a:t>th</a:t>
            </a:r>
            <a:r>
              <a:rPr lang="en-US" dirty="0" smtClean="0">
                <a:latin typeface="+mj-lt"/>
              </a:rPr>
              <a:t> state. Texas’s capital is Austin. Texas has a nickname of The Lone Star  State. </a:t>
            </a:r>
            <a:endParaRPr lang="en-US" dirty="0">
              <a:latin typeface="+mj-lt"/>
            </a:endParaRPr>
          </a:p>
        </p:txBody>
      </p:sp>
      <p:pic>
        <p:nvPicPr>
          <p:cNvPr id="5" name="Content Placeholder 4" descr="texas flag.jpg"/>
          <p:cNvPicPr>
            <a:picLocks noGrp="1" noChangeAspect="1"/>
          </p:cNvPicPr>
          <p:nvPr>
            <p:ph sz="half" idx="1"/>
          </p:nvPr>
        </p:nvPicPr>
        <p:blipFill>
          <a:blip r:embed="rId2"/>
          <a:stretch>
            <a:fillRect/>
          </a:stretch>
        </p:blipFill>
        <p:spPr>
          <a:xfrm>
            <a:off x="2649932" y="1219199"/>
            <a:ext cx="3750868" cy="2677197"/>
          </a:xfrm>
        </p:spPr>
      </p:pic>
    </p:spTree>
  </p:cSld>
  <p:clrMapOvr>
    <a:masterClrMapping/>
  </p:clrMapOvr>
  <p:transition advTm="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Texas’s bird &amp; Texas’s animal.</a:t>
            </a:r>
            <a:endParaRPr lang="en-US" dirty="0"/>
          </a:p>
        </p:txBody>
      </p:sp>
      <p:sp>
        <p:nvSpPr>
          <p:cNvPr id="6" name="Text Placeholder 5"/>
          <p:cNvSpPr>
            <a:spLocks noGrp="1"/>
          </p:cNvSpPr>
          <p:nvPr>
            <p:ph type="body" idx="1"/>
          </p:nvPr>
        </p:nvSpPr>
        <p:spPr/>
        <p:txBody>
          <a:bodyPr/>
          <a:lstStyle/>
          <a:p>
            <a:r>
              <a:rPr lang="en-US" dirty="0" smtClean="0">
                <a:latin typeface="+mj-lt"/>
              </a:rPr>
              <a:t>Mocking Bird. </a:t>
            </a:r>
            <a:endParaRPr lang="en-US" dirty="0">
              <a:latin typeface="+mj-lt"/>
            </a:endParaRPr>
          </a:p>
        </p:txBody>
      </p:sp>
      <p:sp>
        <p:nvSpPr>
          <p:cNvPr id="8" name="Text Placeholder 7"/>
          <p:cNvSpPr>
            <a:spLocks noGrp="1"/>
          </p:cNvSpPr>
          <p:nvPr>
            <p:ph type="body" sz="half" idx="3"/>
          </p:nvPr>
        </p:nvSpPr>
        <p:spPr/>
        <p:txBody>
          <a:bodyPr/>
          <a:lstStyle/>
          <a:p>
            <a:r>
              <a:rPr lang="en-US" dirty="0" smtClean="0">
                <a:latin typeface="+mj-lt"/>
              </a:rPr>
              <a:t>Nine-band Armadillo. </a:t>
            </a:r>
            <a:endParaRPr lang="en-US" dirty="0">
              <a:latin typeface="+mj-lt"/>
            </a:endParaRPr>
          </a:p>
        </p:txBody>
      </p:sp>
      <p:pic>
        <p:nvPicPr>
          <p:cNvPr id="10" name="Content Placeholder 9" descr="texas's state bird.jpg"/>
          <p:cNvPicPr>
            <a:picLocks noGrp="1" noChangeAspect="1"/>
          </p:cNvPicPr>
          <p:nvPr>
            <p:ph sz="quarter" idx="2"/>
          </p:nvPr>
        </p:nvPicPr>
        <p:blipFill>
          <a:blip r:embed="rId2"/>
          <a:stretch>
            <a:fillRect/>
          </a:stretch>
        </p:blipFill>
        <p:spPr>
          <a:xfrm>
            <a:off x="1119188" y="2057400"/>
            <a:ext cx="2690812" cy="2690812"/>
          </a:xfrm>
        </p:spPr>
      </p:pic>
      <p:pic>
        <p:nvPicPr>
          <p:cNvPr id="11" name="Content Placeholder 10" descr="texas's state animal.jpg"/>
          <p:cNvPicPr>
            <a:picLocks noGrp="1" noChangeAspect="1"/>
          </p:cNvPicPr>
          <p:nvPr>
            <p:ph sz="quarter" idx="4"/>
          </p:nvPr>
        </p:nvPicPr>
        <p:blipFill>
          <a:blip r:embed="rId3"/>
          <a:stretch>
            <a:fillRect/>
          </a:stretch>
        </p:blipFill>
        <p:spPr>
          <a:xfrm>
            <a:off x="5029200" y="2209800"/>
            <a:ext cx="3188139" cy="2133600"/>
          </a:xfrm>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152400"/>
            <a:ext cx="7772400" cy="1829761"/>
          </a:xfrm>
        </p:spPr>
        <p:txBody>
          <a:bodyPr>
            <a:normAutofit/>
          </a:bodyPr>
          <a:lstStyle/>
          <a:p>
            <a:pPr algn="ctr"/>
            <a:r>
              <a:rPr lang="en-US" sz="5400" dirty="0" smtClean="0">
                <a:solidFill>
                  <a:schemeClr val="accent2">
                    <a:lumMod val="60000"/>
                    <a:lumOff val="40000"/>
                  </a:schemeClr>
                </a:solidFill>
              </a:rPr>
              <a:t>Facts  on Texas. </a:t>
            </a:r>
            <a:endParaRPr lang="en-US" sz="5400" dirty="0">
              <a:solidFill>
                <a:schemeClr val="accent2">
                  <a:lumMod val="60000"/>
                  <a:lumOff val="40000"/>
                </a:schemeClr>
              </a:solidFill>
            </a:endParaRPr>
          </a:p>
        </p:txBody>
      </p:sp>
      <p:sp>
        <p:nvSpPr>
          <p:cNvPr id="6" name="Subtitle 5"/>
          <p:cNvSpPr>
            <a:spLocks noGrp="1"/>
          </p:cNvSpPr>
          <p:nvPr>
            <p:ph type="subTitle" idx="1"/>
          </p:nvPr>
        </p:nvSpPr>
        <p:spPr/>
        <p:txBody>
          <a:bodyPr>
            <a:normAutofit/>
          </a:bodyPr>
          <a:lstStyle/>
          <a:p>
            <a:pPr algn="l"/>
            <a:r>
              <a:rPr lang="en-US" sz="1600" dirty="0" smtClean="0">
                <a:solidFill>
                  <a:schemeClr val="accent2">
                    <a:lumMod val="40000"/>
                    <a:lumOff val="60000"/>
                  </a:schemeClr>
                </a:solidFill>
                <a:latin typeface="+mj-lt"/>
              </a:rPr>
              <a:t>Texas’s population is 23,507,783 people. The highest elevation is in Guadalupe Peak at 8,749 feet. It’s lowest elevation is in the entire Gulf Coast is in sea level. Texas doesn’t have any state taxes.  Texas does have a NFL team, it is the Dallas Cowboys. </a:t>
            </a:r>
          </a:p>
          <a:p>
            <a:pPr algn="l"/>
            <a:endParaRPr lang="en-US" sz="1600" dirty="0"/>
          </a:p>
        </p:txBody>
      </p:sp>
      <p:sp>
        <p:nvSpPr>
          <p:cNvPr id="10" name="Wave 9"/>
          <p:cNvSpPr/>
          <p:nvPr/>
        </p:nvSpPr>
        <p:spPr>
          <a:xfrm>
            <a:off x="228600" y="152400"/>
            <a:ext cx="8686800" cy="914400"/>
          </a:xfrm>
          <a:prstGeom prst="wav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Texas’s state flower &amp; state tree.</a:t>
            </a:r>
            <a:endParaRPr lang="en-US" dirty="0"/>
          </a:p>
        </p:txBody>
      </p:sp>
      <p:sp>
        <p:nvSpPr>
          <p:cNvPr id="6" name="Text Placeholder 5"/>
          <p:cNvSpPr>
            <a:spLocks noGrp="1"/>
          </p:cNvSpPr>
          <p:nvPr>
            <p:ph type="body" idx="1"/>
          </p:nvPr>
        </p:nvSpPr>
        <p:spPr/>
        <p:txBody>
          <a:bodyPr/>
          <a:lstStyle/>
          <a:p>
            <a:r>
              <a:rPr lang="en-US" dirty="0" smtClean="0"/>
              <a:t>Prickly Pear Cactus.</a:t>
            </a:r>
            <a:endParaRPr lang="en-US" dirty="0"/>
          </a:p>
        </p:txBody>
      </p:sp>
      <p:sp>
        <p:nvSpPr>
          <p:cNvPr id="8" name="Text Placeholder 7"/>
          <p:cNvSpPr>
            <a:spLocks noGrp="1"/>
          </p:cNvSpPr>
          <p:nvPr>
            <p:ph type="body" sz="half" idx="3"/>
          </p:nvPr>
        </p:nvSpPr>
        <p:spPr/>
        <p:txBody>
          <a:bodyPr/>
          <a:lstStyle/>
          <a:p>
            <a:r>
              <a:rPr lang="en-US" dirty="0" smtClean="0"/>
              <a:t>Pecan Tree. </a:t>
            </a:r>
            <a:endParaRPr lang="en-US" dirty="0"/>
          </a:p>
        </p:txBody>
      </p:sp>
      <p:pic>
        <p:nvPicPr>
          <p:cNvPr id="10" name="Content Placeholder 9" descr="texas's state flower.jpg"/>
          <p:cNvPicPr>
            <a:picLocks noGrp="1" noChangeAspect="1"/>
          </p:cNvPicPr>
          <p:nvPr>
            <p:ph sz="quarter" idx="2"/>
          </p:nvPr>
        </p:nvPicPr>
        <p:blipFill>
          <a:blip r:embed="rId2"/>
          <a:stretch>
            <a:fillRect/>
          </a:stretch>
        </p:blipFill>
        <p:spPr>
          <a:xfrm>
            <a:off x="1427810" y="1506733"/>
            <a:ext cx="2229790" cy="2733979"/>
          </a:xfrm>
        </p:spPr>
      </p:pic>
      <p:pic>
        <p:nvPicPr>
          <p:cNvPr id="11" name="Content Placeholder 10" descr="texas's state tree.jpg"/>
          <p:cNvPicPr>
            <a:picLocks noGrp="1" noChangeAspect="1"/>
          </p:cNvPicPr>
          <p:nvPr>
            <p:ph sz="quarter" idx="4"/>
          </p:nvPr>
        </p:nvPicPr>
        <p:blipFill>
          <a:blip r:embed="rId3"/>
          <a:stretch>
            <a:fillRect/>
          </a:stretch>
        </p:blipFill>
        <p:spPr>
          <a:xfrm>
            <a:off x="6019800" y="1447800"/>
            <a:ext cx="2125706" cy="2826969"/>
          </a:xfrm>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600" dirty="0" smtClean="0"/>
              <a:t>Texas’s state jewel &amp; state seashell.</a:t>
            </a:r>
            <a:endParaRPr lang="en-US" sz="3600" dirty="0"/>
          </a:p>
        </p:txBody>
      </p:sp>
      <p:sp>
        <p:nvSpPr>
          <p:cNvPr id="6" name="Text Placeholder 5"/>
          <p:cNvSpPr>
            <a:spLocks noGrp="1"/>
          </p:cNvSpPr>
          <p:nvPr>
            <p:ph type="body" idx="1"/>
          </p:nvPr>
        </p:nvSpPr>
        <p:spPr/>
        <p:txBody>
          <a:bodyPr/>
          <a:lstStyle/>
          <a:p>
            <a:r>
              <a:rPr lang="en-US" dirty="0" smtClean="0"/>
              <a:t>Petrified </a:t>
            </a:r>
            <a:r>
              <a:rPr lang="en-US" dirty="0" err="1" smtClean="0"/>
              <a:t>Palmwood</a:t>
            </a:r>
            <a:endParaRPr lang="en-US" dirty="0"/>
          </a:p>
        </p:txBody>
      </p:sp>
      <p:sp>
        <p:nvSpPr>
          <p:cNvPr id="8" name="Text Placeholder 7"/>
          <p:cNvSpPr>
            <a:spLocks noGrp="1"/>
          </p:cNvSpPr>
          <p:nvPr>
            <p:ph type="body" sz="half" idx="3"/>
          </p:nvPr>
        </p:nvSpPr>
        <p:spPr/>
        <p:txBody>
          <a:bodyPr/>
          <a:lstStyle/>
          <a:p>
            <a:r>
              <a:rPr lang="en-US" dirty="0" smtClean="0"/>
              <a:t>Lighting </a:t>
            </a:r>
            <a:r>
              <a:rPr lang="en-US" dirty="0" err="1" smtClean="0"/>
              <a:t>Welk</a:t>
            </a:r>
            <a:r>
              <a:rPr lang="en-US" dirty="0" smtClean="0"/>
              <a:t>. </a:t>
            </a:r>
            <a:endParaRPr lang="en-US" dirty="0"/>
          </a:p>
        </p:txBody>
      </p:sp>
      <p:pic>
        <p:nvPicPr>
          <p:cNvPr id="10" name="Content Placeholder 9" descr="texas's state jewel.jpg"/>
          <p:cNvPicPr>
            <a:picLocks noGrp="1" noChangeAspect="1"/>
          </p:cNvPicPr>
          <p:nvPr>
            <p:ph sz="quarter" idx="2"/>
          </p:nvPr>
        </p:nvPicPr>
        <p:blipFill>
          <a:blip r:embed="rId2"/>
          <a:stretch>
            <a:fillRect/>
          </a:stretch>
        </p:blipFill>
        <p:spPr>
          <a:xfrm>
            <a:off x="1143000" y="2514600"/>
            <a:ext cx="2418352" cy="1618033"/>
          </a:xfrm>
        </p:spPr>
      </p:pic>
      <p:pic>
        <p:nvPicPr>
          <p:cNvPr id="11" name="Content Placeholder 10" descr="texas's state seashell.jpg"/>
          <p:cNvPicPr>
            <a:picLocks noGrp="1" noChangeAspect="1"/>
          </p:cNvPicPr>
          <p:nvPr>
            <p:ph sz="quarter" idx="4"/>
          </p:nvPr>
        </p:nvPicPr>
        <p:blipFill>
          <a:blip r:embed="rId3"/>
          <a:stretch>
            <a:fillRect/>
          </a:stretch>
        </p:blipFill>
        <p:spPr>
          <a:xfrm>
            <a:off x="5715000" y="2514600"/>
            <a:ext cx="2103120" cy="1752600"/>
          </a:xfr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15 -0.08171 C -0.07101 -0.10949 0.00816 -0.13726 0.02257 -0.10763 C 0.03698 -0.078 -0.09583 0.097 -0.06302 0.09676 C -0.03021 0.09653 0.21128 -0.09606 0.21927 -0.10972 C 0.22726 -0.12337 0.02187 -0.00324 -0.01458 0.01505 C -0.05104 0.03334 -0.02552 0.01667 -5.55556E-7 -4.07407E-6 " pathEditMode="relative" ptsTypes="aaaaaA">
                                      <p:cBhvr>
                                        <p:cTn id="6" dur="2000" fill="hold"/>
                                        <p:tgtEl>
                                          <p:spTgt spid="1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23" presetClass="path" presetSubtype="0" accel="50000" decel="50000" fill="hold" nodeType="clickEffect">
                                  <p:stCondLst>
                                    <p:cond delay="0"/>
                                  </p:stCondLst>
                                  <p:childTnLst>
                                    <p:animMotion origin="layout" path="M 0 0  C 0.072 0.07733  0.1 0.20267  0.077 0.31733  C -0.015 0.31067  -0.093 0.23067  -0.125 0.12133  C -0.047 0.05333  0.051 0.05733  0.125 0.12133  C 0.092 0.23733  0.011 0.31067  -0.077 0.31733  C -0.101 0.19733  -0.068 0.07467  0 0  Z" pathEditMode="relative" ptsTypes="">
                                      <p:cBhvr>
                                        <p:cTn id="10" dur="2000" fill="hold"/>
                                        <p:tgtEl>
                                          <p:spTgt spid="1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0"/>
            <a:ext cx="7772400" cy="1828800"/>
          </a:xfrm>
        </p:spPr>
        <p:txBody>
          <a:bodyPr>
            <a:normAutofit/>
          </a:bodyPr>
          <a:lstStyle/>
          <a:p>
            <a:pPr algn="ctr"/>
            <a:r>
              <a:rPr lang="en-US" sz="8000" dirty="0" smtClean="0">
                <a:solidFill>
                  <a:schemeClr val="accent3"/>
                </a:solidFill>
              </a:rPr>
              <a:t>Climate</a:t>
            </a:r>
            <a:endParaRPr lang="en-US" sz="8000" dirty="0">
              <a:solidFill>
                <a:schemeClr val="accent3"/>
              </a:solidFill>
            </a:endParaRPr>
          </a:p>
        </p:txBody>
      </p:sp>
      <p:sp>
        <p:nvSpPr>
          <p:cNvPr id="6" name="Text Placeholder 5"/>
          <p:cNvSpPr>
            <a:spLocks noGrp="1"/>
          </p:cNvSpPr>
          <p:nvPr>
            <p:ph type="body" idx="1"/>
          </p:nvPr>
        </p:nvSpPr>
        <p:spPr>
          <a:xfrm>
            <a:off x="4038600" y="2362200"/>
            <a:ext cx="4572000" cy="2819400"/>
          </a:xfrm>
        </p:spPr>
        <p:txBody>
          <a:bodyPr>
            <a:normAutofit fontScale="77500" lnSpcReduction="20000"/>
          </a:bodyPr>
          <a:lstStyle/>
          <a:p>
            <a:r>
              <a:rPr lang="en-US" dirty="0" smtClean="0">
                <a:solidFill>
                  <a:schemeClr val="accent3">
                    <a:lumMod val="60000"/>
                    <a:lumOff val="40000"/>
                  </a:schemeClr>
                </a:solidFill>
              </a:rPr>
              <a:t>Texas lies within both “cool” and “warm” parts of the Temperate Zone of the Northern Hemisphere. Texas has three major climatic types which are classified as Continental, Mountain, and Modified Marine. There are no distinct boundaries which divide these climate types, but the approximate area of Texas that each encompasses is indicated on the following map by the broad stippled lines. That would be the climate of Texas. </a:t>
            </a:r>
            <a:endParaRPr lang="en-US" dirty="0">
              <a:solidFill>
                <a:schemeClr val="accent3">
                  <a:lumMod val="60000"/>
                  <a:lumOff val="40000"/>
                </a:schemeClr>
              </a:solidFill>
            </a:endParaRPr>
          </a:p>
        </p:txBody>
      </p:sp>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457200"/>
            <a:ext cx="7772400" cy="1828800"/>
          </a:xfrm>
        </p:spPr>
        <p:txBody>
          <a:bodyPr>
            <a:noAutofit/>
          </a:bodyPr>
          <a:lstStyle/>
          <a:p>
            <a:pPr algn="ctr"/>
            <a:r>
              <a:rPr lang="en-US" sz="4400" dirty="0" smtClean="0">
                <a:solidFill>
                  <a:srgbClr val="8CEF75"/>
                </a:solidFill>
              </a:rPr>
              <a:t>Important People, Senator &amp; House of Representatives. </a:t>
            </a:r>
            <a:endParaRPr lang="en-US" sz="4400" dirty="0">
              <a:solidFill>
                <a:srgbClr val="8CEF75"/>
              </a:solidFill>
            </a:endParaRPr>
          </a:p>
        </p:txBody>
      </p:sp>
      <p:sp>
        <p:nvSpPr>
          <p:cNvPr id="6" name="Text Placeholder 5"/>
          <p:cNvSpPr>
            <a:spLocks noGrp="1"/>
          </p:cNvSpPr>
          <p:nvPr>
            <p:ph type="body" idx="1"/>
          </p:nvPr>
        </p:nvSpPr>
        <p:spPr>
          <a:xfrm>
            <a:off x="3810000" y="2895600"/>
            <a:ext cx="4572000" cy="1945088"/>
          </a:xfrm>
        </p:spPr>
        <p:txBody>
          <a:bodyPr>
            <a:normAutofit fontScale="77500" lnSpcReduction="20000"/>
          </a:bodyPr>
          <a:lstStyle/>
          <a:p>
            <a:r>
              <a:rPr lang="en-US" dirty="0" smtClean="0">
                <a:solidFill>
                  <a:schemeClr val="accent1">
                    <a:lumMod val="60000"/>
                    <a:lumOff val="40000"/>
                  </a:schemeClr>
                </a:solidFill>
              </a:rPr>
              <a:t>There are a lot of important people in Texas and who was involved in Texas. I’m going to tell you a few. Kathy Baker was an actress, Denton  A. Cooley was a heart surgeon,  Jack Johnson was a boxer, and Rip Torn was an actor. The Senator of Texas is Jeff Wentworth. He is now serving in his sixth term. </a:t>
            </a:r>
            <a:endParaRPr lang="en-US" dirty="0">
              <a:solidFill>
                <a:schemeClr val="accent1">
                  <a:lumMod val="60000"/>
                  <a:lumOff val="40000"/>
                </a:schemeClr>
              </a:solidFill>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1"/>
                </a:solidFill>
              </a:rPr>
              <a:t>Texas’s state seal &amp; state coin.</a:t>
            </a:r>
            <a:endParaRPr lang="en-US" dirty="0">
              <a:solidFill>
                <a:schemeClr val="accent1"/>
              </a:solidFill>
            </a:endParaRPr>
          </a:p>
        </p:txBody>
      </p:sp>
      <p:sp>
        <p:nvSpPr>
          <p:cNvPr id="6" name="Text Placeholder 5"/>
          <p:cNvSpPr>
            <a:spLocks noGrp="1"/>
          </p:cNvSpPr>
          <p:nvPr>
            <p:ph type="body" idx="1"/>
          </p:nvPr>
        </p:nvSpPr>
        <p:spPr/>
        <p:txBody>
          <a:bodyPr/>
          <a:lstStyle/>
          <a:p>
            <a:r>
              <a:rPr lang="en-US" dirty="0" smtClean="0"/>
              <a:t>State Seal. </a:t>
            </a:r>
            <a:endParaRPr lang="en-US" dirty="0"/>
          </a:p>
        </p:txBody>
      </p:sp>
      <p:sp>
        <p:nvSpPr>
          <p:cNvPr id="8" name="Text Placeholder 7"/>
          <p:cNvSpPr>
            <a:spLocks noGrp="1"/>
          </p:cNvSpPr>
          <p:nvPr>
            <p:ph type="body" sz="half" idx="3"/>
          </p:nvPr>
        </p:nvSpPr>
        <p:spPr/>
        <p:txBody>
          <a:bodyPr/>
          <a:lstStyle/>
          <a:p>
            <a:r>
              <a:rPr lang="en-US" dirty="0" smtClean="0"/>
              <a:t>State coin. </a:t>
            </a:r>
            <a:endParaRPr lang="en-US" dirty="0"/>
          </a:p>
        </p:txBody>
      </p:sp>
      <p:pic>
        <p:nvPicPr>
          <p:cNvPr id="10" name="Content Placeholder 9" descr="state seal.jpg"/>
          <p:cNvPicPr>
            <a:picLocks noGrp="1" noChangeAspect="1"/>
          </p:cNvPicPr>
          <p:nvPr>
            <p:ph sz="quarter" idx="2"/>
          </p:nvPr>
        </p:nvPicPr>
        <p:blipFill>
          <a:blip r:embed="rId2"/>
          <a:stretch>
            <a:fillRect/>
          </a:stretch>
        </p:blipFill>
        <p:spPr>
          <a:xfrm>
            <a:off x="1676400" y="2124076"/>
            <a:ext cx="1828800" cy="1828800"/>
          </a:xfrm>
        </p:spPr>
      </p:pic>
      <p:pic>
        <p:nvPicPr>
          <p:cNvPr id="11" name="Content Placeholder 10" descr="texas's state coin.jpg"/>
          <p:cNvPicPr>
            <a:picLocks noGrp="1" noChangeAspect="1"/>
          </p:cNvPicPr>
          <p:nvPr>
            <p:ph sz="quarter" idx="4"/>
          </p:nvPr>
        </p:nvPicPr>
        <p:blipFill>
          <a:blip r:embed="rId3"/>
          <a:stretch>
            <a:fillRect/>
          </a:stretch>
        </p:blipFill>
        <p:spPr>
          <a:xfrm>
            <a:off x="5943600" y="2133600"/>
            <a:ext cx="1928017" cy="1928017"/>
          </a:xfrm>
        </p:spPr>
      </p:pic>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9" presetClass="path" presetSubtype="0" accel="50000" decel="50000" fill="hold" nodeType="clickEffect">
                                  <p:stCondLst>
                                    <p:cond delay="0"/>
                                  </p:stCondLst>
                                  <p:childTnLst>
                                    <p:animMotion origin="layout" path="M 0 0  C 0.012 -0.024  0.033 -0.05867  0.058 -0.05867  C 0.095 -0.05867  0.125 -0.02267  0.125 0.02267  C 0.125 0.03733  0.122 0.05067  0.116 0.06267  C 0.117 0.06267  0 0.24267  0 0.244  C 0 0.24267  -0.117 0.06267  -0.116 0.06267  C -0.122 0.05067  -0.125 0.03733  -0.125 0.02267  C -0.125 -0.02267  -0.095 -0.05867  -0.057 -0.05867  C -0.033 -0.05867  -0.012 -0.024  0 0  Z" pathEditMode="relative" ptsTypes="">
                                      <p:cBhvr>
                                        <p:cTn id="13" dur="2000" fill="hold"/>
                                        <p:tgtEl>
                                          <p:spTgt spid="1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144</TotalTime>
  <Words>335</Words>
  <Application>Microsoft Office PowerPoint</Application>
  <PresentationFormat>On-screen Show (4:3)</PresentationFormat>
  <Paragraphs>24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Texas! </vt:lpstr>
      <vt:lpstr>Texas’s Flag</vt:lpstr>
      <vt:lpstr>Texas’s bird &amp; Texas’s animal.</vt:lpstr>
      <vt:lpstr>Facts  on Texas. </vt:lpstr>
      <vt:lpstr>Texas’s state flower &amp; state tree.</vt:lpstr>
      <vt:lpstr>Texas’s state jewel &amp; state seashell.</vt:lpstr>
      <vt:lpstr>Climate</vt:lpstr>
      <vt:lpstr>Important People, Senator &amp; House of Representatives. </vt:lpstr>
      <vt:lpstr>Texas’s state seal &amp; state coin.</vt:lpstr>
      <vt:lpstr>History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Texas! </dc:title>
  <dc:creator>5195</dc:creator>
  <cp:lastModifiedBy>5195</cp:lastModifiedBy>
  <cp:revision>16</cp:revision>
  <dcterms:created xsi:type="dcterms:W3CDTF">2009-01-06T13:50:51Z</dcterms:created>
  <dcterms:modified xsi:type="dcterms:W3CDTF">2009-01-12T14:08:35Z</dcterms:modified>
</cp:coreProperties>
</file>