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CC0099"/>
    <a:srgbClr val="9247A7"/>
    <a:srgbClr val="A053B5"/>
    <a:srgbClr val="A45AA6"/>
    <a:srgbClr val="376092"/>
    <a:srgbClr val="89C43A"/>
    <a:srgbClr val="CC3399"/>
    <a:srgbClr val="AD69BF"/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84" autoAdjust="0"/>
  </p:normalViewPr>
  <p:slideViewPr>
    <p:cSldViewPr>
      <p:cViewPr varScale="1">
        <p:scale>
          <a:sx n="68" d="100"/>
          <a:sy n="68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53B7E-02E9-4537-BCA5-B80D98070F7C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BEC6C-3818-4E8A-A0FF-CB3B7120CA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om/imgres?imgurl=http://boisegoodnews.files.wordpress.com/2009/06/tornadoes.jpg&amp;imgrefurl=http://boisegoodnews.wordpress.com/2009/06/02/&amp;usg=__VIRV-TvKcNPZW3tDq8Q4ccgyRaU=&amp;h=332&amp;w=500&amp;sz=104&amp;hl=en&amp;start=1&amp;tbnid=XNUo5aQ2QNaR0M:&amp;tbnh=86&amp;tbnw=130&amp;prev=/images?q=tornadoes&amp;gbv=2&amp;hl=en&amp;sa=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google.com/imgres?imgurl=http://i126.photobucket.com/albums/p117/aisha_066/Flowers%20and%20Nature/tornadoes.jpg&amp;imgrefurl=http://www.stickam.com/onceuponatimexo&amp;usg=__BGzm6Ryr_1-iyl1OzeLaDFR5wmA=&amp;h=422&amp;w=500&amp;sz=16&amp;hl=en&amp;start=7&amp;tbnid=b-7PlSxfaZrkvM:&amp;tbnh=110&amp;tbnw=130&amp;prev=/images?q=tornadoes&amp;gbv=2&amp;hl=en&amp;sa=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images.google.com/imgres?imgurl=http://www.isaveearth.org/tornadoes.jpg&amp;imgrefurl=http://www.isaveearth.org/&amp;usg=__SMm8ithwvQ1YOzjwgnbaMQr9AFA=&amp;h=400&amp;w=400&amp;sz=18&amp;hl=en&amp;start=3&amp;tbnid=9pMVtHw0Z4n5mM:&amp;tbnh=124&amp;tbnw=124&amp;prev=/images?q=tornadoes&amp;gbv=2&amp;hl=en&amp;sa=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upload.wikimedia.org/wikipedia/commons/b/b0/Missouri_state_flag.png&amp;imgrefurl=http://commons.wikimedia.org/wiki/File:Missouri_state_flag.png&amp;usg=__QoEFk80ncxGTjdCc9tjNsWPbcXQ=&amp;h=224&amp;w=384&amp;sz=9&amp;hl=en&amp;start=3&amp;tbnid=WYP_6M7f_jWXgM:&amp;tbnh=72&amp;tbnw=123&amp;prev=/images?q=Missouri+state+flag&amp;gbv=2&amp;hl=en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ages.google.com/imgres?imgurl=http://wilybadger.files.wordpress.com/2008/04/744px-flag_of_indiana_svg.png&amp;imgrefurl=http://wilybadger.wordpress.com/2008/04/17/wily-badgers-five-state-tour-well-four-states-and-an-airport/&amp;usg=__u3O0m0pjz1L4DTJNm21lxIz1PFk=&amp;h=496&amp;w=744&amp;sz=43&amp;hl=en&amp;start=4&amp;tbnid=KayU7_fI5WSu7M:&amp;tbnh=94&amp;tbnw=141&amp;prev=/images?q=Indiana+state+flag&amp;gbv=2&amp;hl=en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5195\Local%20Settings\Temporary%20Internet%20Files\Content.IE5\8MKUNK1S\MSj04416470000%5b1%5d.wav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5195\Local%20Settings\Temporary%20Internet%20Files\Content.IE5\U8L2OFOW\MSj04416770000%5b1%5d.wav" TargetMode="Externa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6000">
              <a:schemeClr val="accent2">
                <a:alpha val="7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Arial Narrow" pitchFamily="34" charset="0"/>
              </a:rPr>
              <a:t>Tri-State Tornado, 1925</a:t>
            </a:r>
            <a:endParaRPr lang="en-US" sz="7200" dirty="0">
              <a:latin typeface="Arial Narrow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14600"/>
            <a:ext cx="6400800" cy="1752600"/>
          </a:xfrm>
        </p:spPr>
        <p:txBody>
          <a:bodyPr/>
          <a:lstStyle/>
          <a:p>
            <a:endParaRPr lang="en-US" dirty="0" smtClean="0"/>
          </a:p>
          <a:p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By: Taylor </a:t>
            </a:r>
            <a:r>
              <a:rPr lang="en-US" sz="4400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Budwash</a:t>
            </a:r>
            <a:r>
              <a:rPr lang="en-US" sz="44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0" name="Picture 2" descr="http://static.squidoo.com/resize/squidoo_images/-1/draft_lens1930530module8978566photo_tornadoes_3.jpg12072973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000500"/>
            <a:ext cx="51054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damage was about $18 million </a:t>
            </a:r>
          </a:p>
          <a:p>
            <a:r>
              <a:rPr lang="en-US" dirty="0" smtClean="0"/>
              <a:t>Deadliest, longest twister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4962" y="3581400"/>
            <a:ext cx="246697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latin typeface="Trebuchet MS" pitchFamily="34" charset="0"/>
              </a:rPr>
              <a:t>Highest 73 mph</a:t>
            </a:r>
          </a:p>
          <a:p>
            <a:r>
              <a:rPr lang="en-US" sz="5400" dirty="0" smtClean="0">
                <a:latin typeface="Trebuchet MS" pitchFamily="34" charset="0"/>
              </a:rPr>
              <a:t>Appeared as rolling mass of boiling clouds</a:t>
            </a:r>
          </a:p>
          <a:p>
            <a:endParaRPr lang="en-US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47A7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Tornadoes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vantGardeITCTT" pitchFamily="2" charset="0"/>
              </a:rPr>
              <a:t>Powerful rotating columns of air that reach the ground.</a:t>
            </a:r>
            <a:endParaRPr lang="en-US" dirty="0">
              <a:latin typeface="AvantGardeITCTT" pitchFamily="2" charset="0"/>
            </a:endParaRPr>
          </a:p>
        </p:txBody>
      </p:sp>
      <p:pic>
        <p:nvPicPr>
          <p:cNvPr id="25602" name="Picture 2" descr="http://t0.gstatic.com/images?q=tbn:XNUo5aQ2QNaR0M:http://boisegoodnews.files.wordpress.com/2009/06/tornado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5105400"/>
            <a:ext cx="2188532" cy="144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Century Schoolbook" pitchFamily="18" charset="0"/>
              </a:rPr>
              <a:t>Tornado alley has more tornadoes than anywhere in the world</a:t>
            </a:r>
            <a:endParaRPr lang="en-US" sz="54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24578" name="Picture 2" descr="http://t3.gstatic.com/images?q=tbn:b-7PlSxfaZrkvM:http://i126.photobucket.com/albums/p117/aisha_066/Flowers%2520and%2520Nature/tornadoe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495800"/>
            <a:ext cx="1981200" cy="1676402"/>
          </a:xfrm>
          <a:prstGeom prst="rect">
            <a:avLst/>
          </a:prstGeom>
          <a:noFill/>
        </p:spPr>
      </p:pic>
      <p:pic>
        <p:nvPicPr>
          <p:cNvPr id="24580" name="Picture 4" descr="http://t1.gstatic.com/images?q=tbn:9pMVtHw0Z4n5mM:http://www.isaveearth.org/tornadoe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419600"/>
            <a:ext cx="1828800" cy="18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009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DejaVu LGC Sans" pitchFamily="34" charset="0"/>
                <a:ea typeface="DejaVu LGC Sans" pitchFamily="34" charset="0"/>
                <a:cs typeface="DejaVu LGC Sans" pitchFamily="34" charset="0"/>
              </a:rPr>
              <a:t>Three different types of tornadoes</a:t>
            </a:r>
          </a:p>
          <a:p>
            <a:r>
              <a:rPr lang="en-US" dirty="0" smtClean="0">
                <a:latin typeface="DejaVu LGC Sans" pitchFamily="34" charset="0"/>
                <a:ea typeface="DejaVu LGC Sans" pitchFamily="34" charset="0"/>
                <a:cs typeface="DejaVu LGC Sans" pitchFamily="34" charset="0"/>
              </a:rPr>
              <a:t>Weak, strong, violent </a:t>
            </a:r>
          </a:p>
          <a:p>
            <a:endParaRPr lang="en-US" dirty="0">
              <a:latin typeface="DejaVu LGC Sans" pitchFamily="34" charset="0"/>
              <a:ea typeface="DejaVu LGC Sans" pitchFamily="34" charset="0"/>
              <a:cs typeface="DejaVu LGC San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114800"/>
            <a:ext cx="14478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191000"/>
            <a:ext cx="14478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038600"/>
            <a:ext cx="14478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rial Black" pitchFamily="34" charset="0"/>
              </a:rPr>
              <a:t>Weak tornadoes are waterspout tornadoes that form on water.</a:t>
            </a:r>
            <a:endParaRPr lang="en-US" sz="4800" dirty="0">
              <a:latin typeface="Arial Black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495800"/>
            <a:ext cx="217650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Haettenschweiler" pitchFamily="34" charset="0"/>
              </a:rPr>
              <a:t>Tornadoes form when polar air meet with hot tropical air</a:t>
            </a:r>
            <a:endParaRPr lang="en-US" sz="5400" dirty="0">
              <a:latin typeface="Haettenschweiler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002715"/>
            <a:ext cx="1447800" cy="2188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latin typeface="Trebuchet MS" pitchFamily="34" charset="0"/>
              </a:rPr>
              <a:t>Fujita scale determines the intensity of the tornado. </a:t>
            </a:r>
          </a:p>
          <a:p>
            <a:r>
              <a:rPr lang="en-US" dirty="0" smtClean="0">
                <a:solidFill>
                  <a:srgbClr val="FFFF00"/>
                </a:solidFill>
                <a:latin typeface="Trebuchet MS" pitchFamily="34" charset="0"/>
              </a:rPr>
              <a:t>F0- F5</a:t>
            </a:r>
            <a:endParaRPr lang="en-US" dirty="0">
              <a:solidFill>
                <a:srgbClr val="FFFF00"/>
              </a:solidFill>
              <a:latin typeface="Trebuchet MS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4800600"/>
            <a:ext cx="2318459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FF3399">
                <a:alpha val="54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Missouri, </a:t>
            </a:r>
            <a:r>
              <a:rPr lang="en-US" sz="4800" dirty="0" err="1" smtClean="0">
                <a:solidFill>
                  <a:srgbClr val="FFFF00"/>
                </a:solidFill>
              </a:rPr>
              <a:t>Illionis</a:t>
            </a:r>
            <a:r>
              <a:rPr lang="en-US" sz="4800" dirty="0" smtClean="0">
                <a:solidFill>
                  <a:srgbClr val="FFFF00"/>
                </a:solidFill>
              </a:rPr>
              <a:t>, &amp; Indiana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70C0"/>
                </a:solidFill>
              </a:rPr>
              <a:t>Illionois</a:t>
            </a:r>
            <a:r>
              <a:rPr lang="en-US" dirty="0" smtClean="0">
                <a:solidFill>
                  <a:srgbClr val="0070C0"/>
                </a:solidFill>
              </a:rPr>
              <a:t> nickname is the Prairie State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28" name="Picture 4" descr="http://www.productstewardship.net/images/logoIllino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3657600" cy="2190750"/>
          </a:xfrm>
          <a:prstGeom prst="rect">
            <a:avLst/>
          </a:prstGeom>
          <a:noFill/>
        </p:spPr>
      </p:pic>
      <p:pic>
        <p:nvPicPr>
          <p:cNvPr id="1030" name="Picture 6" descr="http://t3.gstatic.com/images?q=tbn:WYP_6M7f_jWXgM:http://upload.wikimedia.org/wikipedia/commons/b/b0/Missouri_state_flag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438400"/>
            <a:ext cx="3254375" cy="1905000"/>
          </a:xfrm>
          <a:prstGeom prst="rect">
            <a:avLst/>
          </a:prstGeom>
          <a:noFill/>
        </p:spPr>
      </p:pic>
      <p:pic>
        <p:nvPicPr>
          <p:cNvPr id="1032" name="Picture 8" descr="http://t0.gstatic.com/images?q=tbn:KayU7_fI5WSu7M:http://wilybadger.files.wordpress.com/2008/04/744px-flag_of_indiana_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4800600"/>
            <a:ext cx="2819400" cy="187960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000">
              <a:srgbClr val="89C43A"/>
            </a:gs>
            <a:gs pos="0">
              <a:srgbClr val="89C43A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533400" y="1524000"/>
            <a:ext cx="7772400" cy="1500187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As of 2008, the population of </a:t>
            </a:r>
            <a:r>
              <a:rPr lang="en-US" sz="4400" dirty="0" err="1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Illionis</a:t>
            </a:r>
            <a:r>
              <a:rPr lang="en-US" sz="4400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was 12,901,563.</a:t>
            </a:r>
            <a:endParaRPr lang="en-US" sz="4400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5362" name="Picture 2" descr="http://www.museum.state.il.us/exhibits/symbols/images/flag_l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05200"/>
            <a:ext cx="3276600" cy="277635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itchFamily="82" charset="0"/>
              </a:rPr>
              <a:t>1925</a:t>
            </a:r>
            <a:endParaRPr lang="en-US" sz="9600" dirty="0">
              <a:latin typeface="Algerian" pitchFamily="8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0200" y="2971800"/>
            <a:ext cx="6400800" cy="1752600"/>
          </a:xfrm>
        </p:spPr>
        <p:txBody>
          <a:bodyPr/>
          <a:lstStyle/>
          <a:p>
            <a:r>
              <a:rPr lang="en-US" dirty="0" smtClean="0"/>
              <a:t>The New Yorker publishes it’s first issue. </a:t>
            </a:r>
            <a:endParaRPr lang="en-US" dirty="0"/>
          </a:p>
        </p:txBody>
      </p:sp>
      <p:pic>
        <p:nvPicPr>
          <p:cNvPr id="17410" name="Picture 2" descr="http://farm4.static.flickr.com/3541/3390413024_90f41e831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191000"/>
            <a:ext cx="3276413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accent2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Hairstyles in 1925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Year of the scope monkey trial.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3200400"/>
            <a:ext cx="22669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Tri-state  tornado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43000" y="2362200"/>
            <a:ext cx="7772400" cy="150018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Killed 695 people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  <a:latin typeface="Comic Sans MS" pitchFamily="66" charset="0"/>
              </a:rPr>
              <a:t>Destroyed 15,000 homes</a:t>
            </a:r>
            <a:endParaRPr lang="en-US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" name="MSj0441647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7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rgbClr val="A053B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Georgia" pitchFamily="18" charset="0"/>
              </a:rPr>
              <a:t>Tornado lasted 3.5 hours</a:t>
            </a:r>
          </a:p>
          <a:p>
            <a:r>
              <a:rPr lang="en-US" sz="6000" dirty="0" smtClean="0">
                <a:latin typeface="Georgia" pitchFamily="18" charset="0"/>
              </a:rPr>
              <a:t>Rode across 219 miles of land</a:t>
            </a:r>
            <a:endParaRPr lang="en-US" sz="6000" dirty="0"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8895" y="4724399"/>
            <a:ext cx="1485105" cy="213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AD69BF"/>
                </a:solidFill>
                <a:latin typeface="Century Gothic" pitchFamily="34" charset="0"/>
              </a:rPr>
              <a:t>Longest tornado track in world</a:t>
            </a:r>
          </a:p>
          <a:p>
            <a:r>
              <a:rPr lang="en-US" sz="4400" dirty="0" smtClean="0">
                <a:solidFill>
                  <a:srgbClr val="AD69BF"/>
                </a:solidFill>
                <a:latin typeface="Century Gothic" pitchFamily="34" charset="0"/>
              </a:rPr>
              <a:t>Tornadoes were unpredictable in 1925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4800600"/>
            <a:ext cx="1292456" cy="171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MSj04416770000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868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  <a:latin typeface="Franklin Gothic Medium" pitchFamily="34" charset="0"/>
                <a:cs typeface="AngsanaUPC" pitchFamily="18" charset="-34"/>
              </a:rPr>
              <a:t>Damage track was f2 intensity</a:t>
            </a:r>
          </a:p>
          <a:p>
            <a:r>
              <a:rPr lang="en-US" sz="4800" dirty="0" smtClean="0">
                <a:solidFill>
                  <a:srgbClr val="FFFF00"/>
                </a:solidFill>
                <a:latin typeface="Franklin Gothic Medium" pitchFamily="34" charset="0"/>
                <a:cs typeface="AngsanaUPC" pitchFamily="18" charset="-34"/>
              </a:rPr>
              <a:t>Deadliest tornado in U.S history 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419600"/>
            <a:ext cx="28575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172</Words>
  <Application>Microsoft Office PowerPoint</Application>
  <PresentationFormat>On-screen Show (4:3)</PresentationFormat>
  <Paragraphs>32</Paragraphs>
  <Slides>17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Tri-State Tornado, 1925</vt:lpstr>
      <vt:lpstr>Missouri, Illionis, &amp; Indiana</vt:lpstr>
      <vt:lpstr>Slide 3</vt:lpstr>
      <vt:lpstr>1925</vt:lpstr>
      <vt:lpstr>Hairstyles in 1925</vt:lpstr>
      <vt:lpstr>Tri-state  tornado</vt:lpstr>
      <vt:lpstr>Slide 7</vt:lpstr>
      <vt:lpstr>Slide 8</vt:lpstr>
      <vt:lpstr>Slide 9</vt:lpstr>
      <vt:lpstr>Slide 10</vt:lpstr>
      <vt:lpstr>Slide 11</vt:lpstr>
      <vt:lpstr>Tornadoes </vt:lpstr>
      <vt:lpstr>Slide 13</vt:lpstr>
      <vt:lpstr>Slide 14</vt:lpstr>
      <vt:lpstr>Slide 15</vt:lpstr>
      <vt:lpstr>Slide 16</vt:lpstr>
      <vt:lpstr>Slide 17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Tri-State Tornado, 1925</dc:title>
  <dc:creator>Student</dc:creator>
  <cp:lastModifiedBy>North Schuylkill</cp:lastModifiedBy>
  <cp:revision>35</cp:revision>
  <dcterms:created xsi:type="dcterms:W3CDTF">2009-09-21T16:24:42Z</dcterms:created>
  <dcterms:modified xsi:type="dcterms:W3CDTF">2009-10-22T19:36:32Z</dcterms:modified>
</cp:coreProperties>
</file>