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66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97FDF2-7B2B-4C1C-81A7-08CCD4F63906}" type="datetimeFigureOut">
              <a:rPr lang="en-US" smtClean="0"/>
              <a:pPr/>
              <a:t>1/29/2010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78A9A1-E3AB-4893-9682-8D81C8847B3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8A9A1-E3AB-4893-9682-8D81C8847B3F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CD463024-6BD9-4F93-9E4B-CDDEEF3B3F6C}" type="datetimeFigureOut">
              <a:rPr lang="en-US" smtClean="0"/>
              <a:pPr/>
              <a:t>1/29/2010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524C80D9-45D4-4BB9-B06E-2AA5E72887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63024-6BD9-4F93-9E4B-CDDEEF3B3F6C}" type="datetimeFigureOut">
              <a:rPr lang="en-US" smtClean="0"/>
              <a:pPr/>
              <a:t>1/29/2010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C80D9-45D4-4BB9-B06E-2AA5E72887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63024-6BD9-4F93-9E4B-CDDEEF3B3F6C}" type="datetimeFigureOut">
              <a:rPr lang="en-US" smtClean="0"/>
              <a:pPr/>
              <a:t>1/29/2010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C80D9-45D4-4BB9-B06E-2AA5E72887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CD463024-6BD9-4F93-9E4B-CDDEEF3B3F6C}" type="datetimeFigureOut">
              <a:rPr lang="en-US" smtClean="0"/>
              <a:pPr/>
              <a:t>1/29/2010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C80D9-45D4-4BB9-B06E-2AA5E72887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CD463024-6BD9-4F93-9E4B-CDDEEF3B3F6C}" type="datetimeFigureOut">
              <a:rPr lang="en-US" smtClean="0"/>
              <a:pPr/>
              <a:t>1/29/2010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524C80D9-45D4-4BB9-B06E-2AA5E728877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D463024-6BD9-4F93-9E4B-CDDEEF3B3F6C}" type="datetimeFigureOut">
              <a:rPr lang="en-US" smtClean="0"/>
              <a:pPr/>
              <a:t>1/29/2010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24C80D9-45D4-4BB9-B06E-2AA5E72887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CD463024-6BD9-4F93-9E4B-CDDEEF3B3F6C}" type="datetimeFigureOut">
              <a:rPr lang="en-US" smtClean="0"/>
              <a:pPr/>
              <a:t>1/29/2010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524C80D9-45D4-4BB9-B06E-2AA5E72887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63024-6BD9-4F93-9E4B-CDDEEF3B3F6C}" type="datetimeFigureOut">
              <a:rPr lang="en-US" smtClean="0"/>
              <a:pPr/>
              <a:t>1/29/2010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C80D9-45D4-4BB9-B06E-2AA5E72887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D463024-6BD9-4F93-9E4B-CDDEEF3B3F6C}" type="datetimeFigureOut">
              <a:rPr lang="en-US" smtClean="0"/>
              <a:pPr/>
              <a:t>1/29/2010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24C80D9-45D4-4BB9-B06E-2AA5E72887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CD463024-6BD9-4F93-9E4B-CDDEEF3B3F6C}" type="datetimeFigureOut">
              <a:rPr lang="en-US" smtClean="0"/>
              <a:pPr/>
              <a:t>1/29/2010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524C80D9-45D4-4BB9-B06E-2AA5E72887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CD463024-6BD9-4F93-9E4B-CDDEEF3B3F6C}" type="datetimeFigureOut">
              <a:rPr lang="en-US" smtClean="0"/>
              <a:pPr/>
              <a:t>1/29/2010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524C80D9-45D4-4BB9-B06E-2AA5E72887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D463024-6BD9-4F93-9E4B-CDDEEF3B3F6C}" type="datetimeFigureOut">
              <a:rPr lang="en-US" smtClean="0"/>
              <a:pPr/>
              <a:t>1/29/2010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524C80D9-45D4-4BB9-B06E-2AA5E728877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Taylor Budwash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Common Birthdays. 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Derek </a:t>
            </a:r>
            <a:r>
              <a:rPr lang="en-US" dirty="0" err="1" smtClean="0"/>
              <a:t>Loville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 played with the Broncos in Super Bowl XXXIII and they won. 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29400" y="4419600"/>
            <a:ext cx="1219200" cy="1511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July 4</a:t>
            </a:r>
            <a:r>
              <a:rPr lang="en-US" baseline="30000" dirty="0" smtClean="0"/>
              <a:t>th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My zodiac sign is cancer. </a:t>
            </a:r>
          </a:p>
          <a:p>
            <a:r>
              <a:rPr lang="en-US" dirty="0" smtClean="0"/>
              <a:t>I was born July 4</a:t>
            </a:r>
            <a:r>
              <a:rPr lang="en-US" baseline="30000" dirty="0" smtClean="0"/>
              <a:t>th</a:t>
            </a:r>
            <a:r>
              <a:rPr lang="en-US" dirty="0" smtClean="0"/>
              <a:t>, 1995.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34200" y="2667000"/>
            <a:ext cx="1414647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76400" y="4114800"/>
            <a:ext cx="1438275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Calvin Coolidge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 was our 30</a:t>
            </a:r>
            <a:r>
              <a:rPr lang="en-US" baseline="30000" dirty="0" smtClean="0"/>
              <a:t>th</a:t>
            </a:r>
            <a:r>
              <a:rPr lang="en-US" dirty="0" smtClean="0"/>
              <a:t> president of the United States.</a:t>
            </a:r>
          </a:p>
          <a:p>
            <a:r>
              <a:rPr lang="en-US" dirty="0" smtClean="0"/>
              <a:t>He was born on July 4</a:t>
            </a:r>
            <a:r>
              <a:rPr lang="en-US" baseline="30000" dirty="0" smtClean="0"/>
              <a:t>th</a:t>
            </a:r>
            <a:r>
              <a:rPr lang="en-US" dirty="0" smtClean="0"/>
              <a:t> 1872 and died January 5</a:t>
            </a:r>
            <a:r>
              <a:rPr lang="en-US" baseline="30000" dirty="0" smtClean="0"/>
              <a:t>th</a:t>
            </a:r>
            <a:r>
              <a:rPr lang="en-US" dirty="0" smtClean="0"/>
              <a:t> 1933.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Calvin Coolidge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 was first the governor of Massachusetts before the president. </a:t>
            </a:r>
          </a:p>
          <a:p>
            <a:r>
              <a:rPr lang="en-US" dirty="0" smtClean="0"/>
              <a:t>He died while he was serving as the president of the United States.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24600" y="4495800"/>
            <a:ext cx="1500648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Malia Obama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She was born July 4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smtClean="0"/>
              <a:t>1988.</a:t>
            </a:r>
            <a:endParaRPr lang="en-US" dirty="0" smtClean="0"/>
          </a:p>
          <a:p>
            <a:r>
              <a:rPr lang="en-US" dirty="0" smtClean="0"/>
              <a:t>Her father, Barrack Obama is now the current president of the United States.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Malia Obama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She has a sister, named Sasha Obama. </a:t>
            </a:r>
          </a:p>
          <a:p>
            <a:r>
              <a:rPr lang="en-US" dirty="0" smtClean="0"/>
              <a:t>She is the eldest daughter. </a:t>
            </a:r>
          </a:p>
          <a:p>
            <a:r>
              <a:rPr lang="en-US" dirty="0" smtClean="0"/>
              <a:t>Her Secret Service codename is “Radiance”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0800" y="4648200"/>
            <a:ext cx="1601047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Gloria Stuart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She was born July 4</a:t>
            </a:r>
            <a:r>
              <a:rPr lang="en-US" baseline="30000" dirty="0" smtClean="0"/>
              <a:t>th</a:t>
            </a:r>
            <a:r>
              <a:rPr lang="en-US" dirty="0" smtClean="0"/>
              <a:t> 1910.</a:t>
            </a:r>
          </a:p>
          <a:p>
            <a:r>
              <a:rPr lang="en-US" dirty="0" smtClean="0"/>
              <a:t>She is an actress and an artist.</a:t>
            </a:r>
          </a:p>
          <a:p>
            <a:r>
              <a:rPr lang="en-US" dirty="0" smtClean="0"/>
              <a:t>She was (old) Rose in the movie Titanic.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Gloria Stuart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72000"/>
          </a:xfrm>
        </p:spPr>
        <p:txBody>
          <a:bodyPr/>
          <a:lstStyle/>
          <a:p>
            <a:r>
              <a:rPr lang="en-US" dirty="0" smtClean="0"/>
              <a:t>She was in more than forty films in the 40s. </a:t>
            </a:r>
          </a:p>
          <a:p>
            <a:r>
              <a:rPr lang="en-US" dirty="0" smtClean="0"/>
              <a:t>She did write one book called “ I Just Kept Hoping”. 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99658" y="4114800"/>
            <a:ext cx="2344242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Derek </a:t>
            </a:r>
            <a:r>
              <a:rPr lang="en-US" dirty="0" err="1" smtClean="0"/>
              <a:t>Loville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 played in the NFL for 8 years</a:t>
            </a:r>
          </a:p>
          <a:p>
            <a:r>
              <a:rPr lang="en-US" dirty="0" smtClean="0"/>
              <a:t>He played on the Seattle Seahawks, San Francisco 49ers, and Denver Broncos.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115</TotalTime>
  <Words>217</Words>
  <Application>Microsoft Office PowerPoint</Application>
  <PresentationFormat>On-screen Show (4:3)</PresentationFormat>
  <Paragraphs>31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Verve</vt:lpstr>
      <vt:lpstr>Taylor Budwash </vt:lpstr>
      <vt:lpstr>July 4th.</vt:lpstr>
      <vt:lpstr>Calvin Coolidge</vt:lpstr>
      <vt:lpstr>Calvin Coolidge</vt:lpstr>
      <vt:lpstr>Malia Obama </vt:lpstr>
      <vt:lpstr>Malia Obama</vt:lpstr>
      <vt:lpstr>Gloria Stuart </vt:lpstr>
      <vt:lpstr>Gloria Stuart</vt:lpstr>
      <vt:lpstr>Derek Loville</vt:lpstr>
      <vt:lpstr>Derek Loville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Taylor Budwash </dc:title>
  <dc:creator>Server Admin</dc:creator>
  <cp:lastModifiedBy>Server Admin</cp:lastModifiedBy>
  <cp:revision>10</cp:revision>
  <dcterms:created xsi:type="dcterms:W3CDTF">2010-01-25T14:11:50Z</dcterms:created>
  <dcterms:modified xsi:type="dcterms:W3CDTF">2010-01-29T13:26:43Z</dcterms:modified>
</cp:coreProperties>
</file>