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8DA4127-2761-4FB1-A071-5E9175FED993}" type="datetimeFigureOut">
              <a:rPr lang="en-US" smtClean="0"/>
              <a:pPr/>
              <a:t>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DBCBF9A-8ED0-49AC-BA72-7808E4DF8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Taylor </a:t>
            </a:r>
            <a:r>
              <a:rPr lang="en-US" b="1" dirty="0" err="1" smtClean="0">
                <a:ln/>
                <a:solidFill>
                  <a:schemeClr val="accent3"/>
                </a:solidFill>
              </a:rPr>
              <a:t>Budwash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 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Without Words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33400"/>
            <a:ext cx="1828051" cy="121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533400"/>
            <a:ext cx="1526406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1676400"/>
            <a:ext cx="154599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3600" y="2514600"/>
            <a:ext cx="1658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3733800"/>
            <a:ext cx="1524000" cy="1474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9200" y="3886200"/>
            <a:ext cx="174821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4876800"/>
            <a:ext cx="174365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0" y="5334000"/>
            <a:ext cx="1657350" cy="124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7200"/>
            <a:ext cx="1371600" cy="147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5027" y="2852738"/>
            <a:ext cx="1592761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524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Documents and Settings\5195\Local Settings\Temporary Internet Files\Content.IE5\R51TEUFE\MCj0230537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2743200"/>
            <a:ext cx="2749236" cy="3468986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05600" y="4343400"/>
            <a:ext cx="1628522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419600"/>
            <a:ext cx="1728960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934200" y="2895600"/>
            <a:ext cx="1824273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533400"/>
            <a:ext cx="14668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449580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685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295400"/>
            <a:ext cx="228499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Documents and Settings\5195\Local Settings\Temporary Internet Files\Content.IE5\ZKU8QHVQ\MPj044647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810000"/>
            <a:ext cx="1600200" cy="2400300"/>
          </a:xfrm>
          <a:prstGeom prst="rect">
            <a:avLst/>
          </a:prstGeom>
          <a:noFill/>
        </p:spPr>
      </p:pic>
      <p:pic>
        <p:nvPicPr>
          <p:cNvPr id="3077" name="Picture 5" descr="C:\Documents and Settings\5195\Local Settings\Temporary Internet Files\Content.IE5\BHDCXX71\MPj0438733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886200"/>
            <a:ext cx="1625600" cy="2438400"/>
          </a:xfrm>
          <a:prstGeom prst="rect">
            <a:avLst/>
          </a:prstGeom>
          <a:noFill/>
        </p:spPr>
      </p:pic>
      <p:pic>
        <p:nvPicPr>
          <p:cNvPr id="3079" name="Picture 7" descr="C:\Documents and Settings\5195\Local Settings\Temporary Internet Files\Content.IE5\MH2A2IQE\MPj0442449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609600"/>
            <a:ext cx="3467100" cy="2311400"/>
          </a:xfrm>
          <a:prstGeom prst="rect">
            <a:avLst/>
          </a:prstGeom>
          <a:noFill/>
        </p:spPr>
      </p:pic>
      <p:pic>
        <p:nvPicPr>
          <p:cNvPr id="3080" name="Picture 8" descr="C:\Documents and Settings\5195\Local Settings\Temporary Internet Files\Content.IE5\R51TEUFE\MCj04257460000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3352800"/>
            <a:ext cx="1892300" cy="192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143000"/>
            <a:ext cx="1990725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800"/>
            <a:ext cx="257175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733800"/>
            <a:ext cx="2805113" cy="201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81000"/>
            <a:ext cx="2466975" cy="185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5029200"/>
            <a:ext cx="2166938" cy="143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895600"/>
            <a:ext cx="2316711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57200"/>
            <a:ext cx="26860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3429000"/>
            <a:ext cx="16764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362200"/>
            <a:ext cx="1647825" cy="116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743200"/>
            <a:ext cx="2905125" cy="196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0581" y="4876800"/>
            <a:ext cx="159406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685800"/>
            <a:ext cx="19145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3505200"/>
            <a:ext cx="1323975" cy="1614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914400"/>
            <a:ext cx="1333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2743200"/>
            <a:ext cx="1485900" cy="1871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4400" y="3733800"/>
            <a:ext cx="1676400" cy="194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43400" y="4953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81000"/>
            <a:ext cx="1143000" cy="183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914400"/>
            <a:ext cx="114638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2362200"/>
            <a:ext cx="1110881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914400"/>
            <a:ext cx="990600" cy="163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4572000"/>
            <a:ext cx="113869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2514600"/>
            <a:ext cx="990600" cy="1589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96200" y="2819400"/>
            <a:ext cx="1143000" cy="172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33800" y="4572000"/>
            <a:ext cx="1071196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9600" y="3352800"/>
            <a:ext cx="866482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0" y="533400"/>
            <a:ext cx="990600" cy="150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943600" y="304800"/>
            <a:ext cx="800100" cy="130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248400" y="2133600"/>
            <a:ext cx="8477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6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781800" y="4419600"/>
            <a:ext cx="8096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1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334000" y="4402988"/>
            <a:ext cx="990600" cy="14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4" name="Picture 18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848600" y="5105400"/>
            <a:ext cx="107940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4</Words>
  <Application>Microsoft Office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Verve</vt:lpstr>
      <vt:lpstr>Taylor Budwash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Taylor Budwash </dc:title>
  <dc:creator>Server Admin</dc:creator>
  <cp:lastModifiedBy>Server Admin</cp:lastModifiedBy>
  <cp:revision>6</cp:revision>
  <dcterms:created xsi:type="dcterms:W3CDTF">2010-01-21T13:43:03Z</dcterms:created>
  <dcterms:modified xsi:type="dcterms:W3CDTF">2010-01-22T13:44:43Z</dcterms:modified>
</cp:coreProperties>
</file>